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0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7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8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8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5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1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7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9DA12-B455-FA4D-AED3-34C515D18D2C}" type="datetimeFigureOut">
              <a:rPr lang="en-US" smtClean="0"/>
              <a:t>17/02/2015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2AC96-316B-0D41-83AF-73FFEAB9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Lunchtime brownbag: Twitter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Daley Chetwynd</a:t>
            </a:r>
          </a:p>
          <a:p>
            <a:r>
              <a:rPr lang="en-US" dirty="0" smtClean="0"/>
              <a:t>(@</a:t>
            </a:r>
            <a:r>
              <a:rPr lang="en-US" dirty="0" err="1" smtClean="0"/>
              <a:t>dchetwynd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1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Twitter?</a:t>
            </a:r>
            <a:endParaRPr lang="en-US" dirty="0"/>
          </a:p>
        </p:txBody>
      </p:sp>
      <p:pic>
        <p:nvPicPr>
          <p:cNvPr id="4" name="Picture 3" descr="Screen Shot 2014-06-04 at 13.5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539558"/>
            <a:ext cx="6802120" cy="42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Hashtag</a:t>
            </a:r>
            <a:r>
              <a:rPr lang="en-US" sz="2400" dirty="0" smtClean="0"/>
              <a:t> is label for tweet</a:t>
            </a:r>
          </a:p>
          <a:p>
            <a:r>
              <a:rPr lang="en-US" sz="2400" dirty="0" smtClean="0"/>
              <a:t>Allowed related tweets to be grouped</a:t>
            </a:r>
          </a:p>
          <a:p>
            <a:r>
              <a:rPr lang="en-US" sz="2400" dirty="0" smtClean="0"/>
              <a:t>Easier searching for tweets related to topic</a:t>
            </a:r>
          </a:p>
          <a:p>
            <a:r>
              <a:rPr lang="en-US" sz="2400" dirty="0" smtClean="0"/>
              <a:t>Can be used by live event attendees to communicate</a:t>
            </a:r>
          </a:p>
          <a:p>
            <a:r>
              <a:rPr lang="en-US" sz="2400" dirty="0" smtClean="0"/>
              <a:t>Useful for conference discussions in real-time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575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popleveson</a:t>
            </a:r>
            <a:endParaRPr lang="en-US" dirty="0"/>
          </a:p>
        </p:txBody>
      </p:sp>
      <p:pic>
        <p:nvPicPr>
          <p:cNvPr id="4" name="Picture 3" descr="Screen Shot 2014-06-04 at 23.10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417638"/>
            <a:ext cx="3177086" cy="936404"/>
          </a:xfrm>
          <a:prstGeom prst="rect">
            <a:avLst/>
          </a:prstGeom>
        </p:spPr>
      </p:pic>
      <p:pic>
        <p:nvPicPr>
          <p:cNvPr id="5" name="Picture 4" descr="Screen Shot 2014-06-04 at 23.09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72547"/>
            <a:ext cx="2780846" cy="1411087"/>
          </a:xfrm>
          <a:prstGeom prst="rect">
            <a:avLst/>
          </a:prstGeom>
        </p:spPr>
      </p:pic>
      <p:pic>
        <p:nvPicPr>
          <p:cNvPr id="6" name="Picture 5" descr="Screen Shot 2014-06-04 at 23.08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8" y="2628900"/>
            <a:ext cx="2611538" cy="1300259"/>
          </a:xfrm>
          <a:prstGeom prst="rect">
            <a:avLst/>
          </a:prstGeom>
        </p:spPr>
      </p:pic>
      <p:pic>
        <p:nvPicPr>
          <p:cNvPr id="7" name="Picture 6" descr="Screen Shot 2014-06-04 at 23.08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75" y="3113797"/>
            <a:ext cx="3939758" cy="1767840"/>
          </a:xfrm>
          <a:prstGeom prst="rect">
            <a:avLst/>
          </a:prstGeom>
        </p:spPr>
      </p:pic>
      <p:pic>
        <p:nvPicPr>
          <p:cNvPr id="8" name="Picture 7" descr="Screen Shot 2014-06-04 at 23.07.3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4044134"/>
            <a:ext cx="2779180" cy="1328413"/>
          </a:xfrm>
          <a:prstGeom prst="rect">
            <a:avLst/>
          </a:prstGeom>
        </p:spPr>
      </p:pic>
      <p:pic>
        <p:nvPicPr>
          <p:cNvPr id="9" name="Picture 8" descr="Screen Shot 2014-06-04 at 23.06.0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75" y="4632961"/>
            <a:ext cx="3810035" cy="1849454"/>
          </a:xfrm>
          <a:prstGeom prst="rect">
            <a:avLst/>
          </a:prstGeom>
        </p:spPr>
      </p:pic>
      <p:pic>
        <p:nvPicPr>
          <p:cNvPr id="10" name="Picture 9" descr="Screen Shot 2014-06-04 at 23.04.4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54" y="1664328"/>
            <a:ext cx="4586146" cy="10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aggressivehomosexuals</a:t>
            </a:r>
            <a:endParaRPr lang="en-US" dirty="0"/>
          </a:p>
        </p:txBody>
      </p:sp>
      <p:pic>
        <p:nvPicPr>
          <p:cNvPr id="4" name="Picture 3" descr="Screen Shot 2014-06-04 at 23.0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425440" cy="1021673"/>
          </a:xfrm>
          <a:prstGeom prst="rect">
            <a:avLst/>
          </a:prstGeom>
        </p:spPr>
      </p:pic>
      <p:pic>
        <p:nvPicPr>
          <p:cNvPr id="5" name="Picture 4" descr="Screen Shot 2014-06-04 at 22.5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9060"/>
            <a:ext cx="5974080" cy="1676251"/>
          </a:xfrm>
          <a:prstGeom prst="rect">
            <a:avLst/>
          </a:prstGeom>
        </p:spPr>
      </p:pic>
      <p:pic>
        <p:nvPicPr>
          <p:cNvPr id="6" name="Picture 5" descr="Screen Shot 2014-06-04 at 22.57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7860"/>
            <a:ext cx="6906810" cy="1029380"/>
          </a:xfrm>
          <a:prstGeom prst="rect">
            <a:avLst/>
          </a:prstGeom>
        </p:spPr>
      </p:pic>
      <p:pic>
        <p:nvPicPr>
          <p:cNvPr id="7" name="Picture 6" descr="Screen Shot 2014-06-04 at 22.57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21021"/>
            <a:ext cx="6662969" cy="10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WhyImVotingUkip</a:t>
            </a:r>
            <a:endParaRPr lang="en-US" dirty="0"/>
          </a:p>
        </p:txBody>
      </p:sp>
      <p:pic>
        <p:nvPicPr>
          <p:cNvPr id="4" name="Picture 3" descr="Screen Shot 2014-06-04 at 23.22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3725079" cy="2351722"/>
          </a:xfrm>
          <a:prstGeom prst="rect">
            <a:avLst/>
          </a:prstGeom>
        </p:spPr>
      </p:pic>
      <p:pic>
        <p:nvPicPr>
          <p:cNvPr id="5" name="Picture 4" descr="Screen Shot 2014-06-04 at 23.22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7001"/>
            <a:ext cx="4856480" cy="1001500"/>
          </a:xfrm>
          <a:prstGeom prst="rect">
            <a:avLst/>
          </a:prstGeom>
        </p:spPr>
      </p:pic>
      <p:pic>
        <p:nvPicPr>
          <p:cNvPr id="6" name="Picture 5" descr="Screen Shot 2014-06-04 at 23.19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74" y="1417638"/>
            <a:ext cx="2976125" cy="1742122"/>
          </a:xfrm>
          <a:prstGeom prst="rect">
            <a:avLst/>
          </a:prstGeom>
        </p:spPr>
      </p:pic>
      <p:pic>
        <p:nvPicPr>
          <p:cNvPr id="7" name="Picture 6" descr="Screen Shot 2014-06-04 at 23.17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74" y="3350261"/>
            <a:ext cx="2963189" cy="1739899"/>
          </a:xfrm>
          <a:prstGeom prst="rect">
            <a:avLst/>
          </a:prstGeom>
        </p:spPr>
      </p:pic>
      <p:pic>
        <p:nvPicPr>
          <p:cNvPr id="8" name="Picture 7" descr="Screen Shot 2014-06-04 at 23.17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63075"/>
            <a:ext cx="3931919" cy="745265"/>
          </a:xfrm>
          <a:prstGeom prst="rect">
            <a:avLst/>
          </a:prstGeom>
        </p:spPr>
      </p:pic>
      <p:pic>
        <p:nvPicPr>
          <p:cNvPr id="9" name="Picture 8" descr="Screen Shot 2014-06-04 at 23.16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52" y="5463074"/>
            <a:ext cx="3974746" cy="74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6600" dirty="0" smtClean="0"/>
              <a:t>#</a:t>
            </a:r>
            <a:r>
              <a:rPr lang="en-US" sz="6600" dirty="0" err="1" smtClean="0"/>
              <a:t>YesAllWomen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6517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 smtClean="0"/>
              <a:t>#</a:t>
            </a:r>
            <a:r>
              <a:rPr lang="en-US" sz="6600" dirty="0" err="1" smtClean="0"/>
              <a:t>eurovision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82629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Levels of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2400" dirty="0" err="1" smtClean="0"/>
              <a:t>Personalised</a:t>
            </a:r>
            <a:r>
              <a:rPr lang="en-US" sz="2400" dirty="0" smtClean="0"/>
              <a:t> information feed (read-only)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Sharing knowledge with like-</a:t>
            </a:r>
            <a:r>
              <a:rPr lang="en-US" sz="2400" smtClean="0"/>
              <a:t>minded people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6085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is Twitter?</a:t>
            </a:r>
          </a:p>
          <a:p>
            <a:r>
              <a:rPr lang="en-US" sz="2400" dirty="0" smtClean="0"/>
              <a:t>Terminology – tweets, </a:t>
            </a:r>
            <a:r>
              <a:rPr lang="en-US" sz="2400" dirty="0" err="1" smtClean="0"/>
              <a:t>retweets</a:t>
            </a:r>
            <a:r>
              <a:rPr lang="en-US" sz="2400" dirty="0" smtClean="0"/>
              <a:t>, mentions</a:t>
            </a:r>
          </a:p>
          <a:p>
            <a:r>
              <a:rPr lang="en-US" sz="2400" dirty="0" smtClean="0"/>
              <a:t>Language</a:t>
            </a:r>
          </a:p>
          <a:p>
            <a:r>
              <a:rPr lang="en-US" sz="2400" dirty="0" smtClean="0"/>
              <a:t>Why use Twitter?</a:t>
            </a:r>
          </a:p>
          <a:p>
            <a:r>
              <a:rPr lang="en-US" sz="2400" dirty="0" err="1" smtClean="0"/>
              <a:t>Hashtags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292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Social network</a:t>
            </a:r>
          </a:p>
          <a:p>
            <a:r>
              <a:rPr lang="en-US" sz="2400" dirty="0" smtClean="0"/>
              <a:t>Founded in 2006</a:t>
            </a:r>
          </a:p>
          <a:p>
            <a:r>
              <a:rPr lang="en-US" sz="2400" dirty="0" smtClean="0"/>
              <a:t>Users send tweets of &lt; 140 characters</a:t>
            </a:r>
          </a:p>
          <a:p>
            <a:r>
              <a:rPr lang="en-US" sz="2400" dirty="0" smtClean="0"/>
              <a:t>Users can choose to “follow” other users</a:t>
            </a:r>
          </a:p>
          <a:p>
            <a:r>
              <a:rPr lang="en-US" sz="2400" dirty="0" smtClean="0"/>
              <a:t>Users see “timeline” of other users they follow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4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Tweet = single message</a:t>
            </a:r>
          </a:p>
          <a:p>
            <a:r>
              <a:rPr lang="en-US" sz="2400" dirty="0" smtClean="0"/>
              <a:t>Mention = tweet addressed specifically to other user</a:t>
            </a:r>
          </a:p>
          <a:p>
            <a:r>
              <a:rPr lang="en-US" sz="2400" dirty="0" err="1" smtClean="0"/>
              <a:t>Retweet</a:t>
            </a:r>
            <a:r>
              <a:rPr lang="en-US" sz="2400" dirty="0" smtClean="0"/>
              <a:t> = redistribution of another user’s tweet</a:t>
            </a:r>
          </a:p>
          <a:p>
            <a:r>
              <a:rPr lang="en-US" sz="2400" dirty="0" err="1" smtClean="0"/>
              <a:t>Retweet</a:t>
            </a:r>
            <a:r>
              <a:rPr lang="en-US" sz="2400" dirty="0" smtClean="0"/>
              <a:t> != endorsement</a:t>
            </a:r>
          </a:p>
          <a:p>
            <a:r>
              <a:rPr lang="en-US" sz="2400" dirty="0" err="1" smtClean="0"/>
              <a:t>Favourite</a:t>
            </a:r>
            <a:r>
              <a:rPr lang="en-US" sz="2400" dirty="0" smtClean="0"/>
              <a:t> = approval of another user’s tweet</a:t>
            </a:r>
          </a:p>
          <a:p>
            <a:r>
              <a:rPr lang="en-US" sz="2400" dirty="0" smtClean="0"/>
              <a:t>Direct message = private message to user not visible by other users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106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cc = drawing attention of other user to message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OH = overheard, i.e. “OH: You work in PHP. You must have seen loads of strange bugs”</a:t>
            </a:r>
          </a:p>
          <a:p>
            <a:r>
              <a:rPr lang="en-US" sz="2000" dirty="0" smtClean="0"/>
              <a:t>TIL </a:t>
            </a:r>
            <a:r>
              <a:rPr lang="en-US" sz="2000" smtClean="0"/>
              <a:t>= </a:t>
            </a:r>
            <a:r>
              <a:rPr lang="en-US" sz="2000" smtClean="0"/>
              <a:t>Today </a:t>
            </a:r>
            <a:r>
              <a:rPr lang="en-US" sz="2000" dirty="0" smtClean="0"/>
              <a:t>I learned</a:t>
            </a:r>
          </a:p>
          <a:p>
            <a:r>
              <a:rPr lang="en-US" sz="2000" dirty="0" err="1" smtClean="0"/>
              <a:t>Tweeps</a:t>
            </a:r>
            <a:r>
              <a:rPr lang="en-US" sz="2000" dirty="0" smtClean="0"/>
              <a:t> = Twitter people</a:t>
            </a:r>
            <a:endParaRPr lang="en-US" sz="2000" dirty="0"/>
          </a:p>
        </p:txBody>
      </p:sp>
      <p:pic>
        <p:nvPicPr>
          <p:cNvPr id="4" name="Picture 3" descr="Screen Shot 2014-06-04 at 13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7" y="2090420"/>
            <a:ext cx="3772802" cy="22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Personalised</a:t>
            </a:r>
            <a:r>
              <a:rPr lang="en-US" sz="2400" dirty="0" smtClean="0"/>
              <a:t> information feed</a:t>
            </a:r>
          </a:p>
          <a:p>
            <a:r>
              <a:rPr lang="en-US" sz="2400" dirty="0" smtClean="0"/>
              <a:t>Communicate with like-minded people</a:t>
            </a:r>
          </a:p>
          <a:p>
            <a:r>
              <a:rPr lang="en-US" sz="2400" dirty="0" smtClean="0"/>
              <a:t>Share knowledge with others</a:t>
            </a:r>
          </a:p>
          <a:p>
            <a:r>
              <a:rPr lang="en-US" sz="2400" dirty="0" smtClean="0"/>
              <a:t>Tweet about what you’re interested in</a:t>
            </a:r>
          </a:p>
          <a:p>
            <a:r>
              <a:rPr lang="en-US" sz="2400" dirty="0" smtClean="0"/>
              <a:t>Follow who you’re interested 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592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Twitter?</a:t>
            </a:r>
            <a:endParaRPr lang="en-US" dirty="0"/>
          </a:p>
        </p:txBody>
      </p:sp>
      <p:pic>
        <p:nvPicPr>
          <p:cNvPr id="4" name="Picture 3" descr="Screen Shot 2014-06-04 at 13.3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1290319"/>
            <a:ext cx="3378200" cy="5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8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Twitter?</a:t>
            </a:r>
            <a:endParaRPr lang="en-US" dirty="0"/>
          </a:p>
        </p:txBody>
      </p:sp>
      <p:pic>
        <p:nvPicPr>
          <p:cNvPr id="6" name="Picture 5" descr="Screen Shot 2014-06-04 at 13.3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80" y="1320800"/>
            <a:ext cx="427687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7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Twitter?</a:t>
            </a:r>
            <a:endParaRPr lang="en-US" dirty="0"/>
          </a:p>
        </p:txBody>
      </p:sp>
      <p:pic>
        <p:nvPicPr>
          <p:cNvPr id="4" name="Picture 3" descr="Screen Shot 2014-06-04 at 13.59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41" y="1330960"/>
            <a:ext cx="3917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258</Words>
  <Application>Microsoft Macintosh PowerPoint</Application>
  <PresentationFormat>On-screen Show (4:3)</PresentationFormat>
  <Paragraphs>62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Lunchtime brownbag: Twitter 101</vt:lpstr>
      <vt:lpstr>Contents</vt:lpstr>
      <vt:lpstr>What is Twitter?</vt:lpstr>
      <vt:lpstr>Terminology</vt:lpstr>
      <vt:lpstr>Language</vt:lpstr>
      <vt:lpstr>Why use Twitter?</vt:lpstr>
      <vt:lpstr>Why use Twitter?</vt:lpstr>
      <vt:lpstr>Why use Twitter?</vt:lpstr>
      <vt:lpstr>Why use Twitter?</vt:lpstr>
      <vt:lpstr>Why use Twitter?</vt:lpstr>
      <vt:lpstr>Hashtags</vt:lpstr>
      <vt:lpstr>#popleveson</vt:lpstr>
      <vt:lpstr>#aggressivehomosexuals</vt:lpstr>
      <vt:lpstr>#WhyImVotingUkip</vt:lpstr>
      <vt:lpstr>PowerPoint Presentation</vt:lpstr>
      <vt:lpstr>PowerPoint Presentation</vt:lpstr>
      <vt:lpstr>2 Levels of Twitter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Lunchtime brownbag: Twitter 101</dc:title>
  <dc:creator>Daley Chetwynd</dc:creator>
  <cp:lastModifiedBy>Daley Chetwynd</cp:lastModifiedBy>
  <cp:revision>9</cp:revision>
  <dcterms:created xsi:type="dcterms:W3CDTF">2014-06-05T06:31:55Z</dcterms:created>
  <dcterms:modified xsi:type="dcterms:W3CDTF">2015-02-17T09:48:57Z</dcterms:modified>
</cp:coreProperties>
</file>